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0F77ACF-CDA8-4D30-8481-6FC1203253EB}" type="datetimeFigureOut">
              <a:rPr lang="it-IT" smtClean="0"/>
              <a:pPr/>
              <a:t>27/11/2012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0184ED2-4AB4-4CCC-A34E-07553F815B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68213" y="0"/>
            <a:ext cx="6892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 bambini e la guerra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8" name="Picture 4" descr="http://geopolitica.myblog.it/media/00/01/eb9523e0e80938c2aca7753e8f35dd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0129" y="1412776"/>
            <a:ext cx="5688632" cy="428245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71600" y="126876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 20  novembre  1989 , a New  York, l’Assemblea generale delle Nazioni  Unite approvò  la  Convenzione sui diritti  dell’infanzia.</a:t>
            </a:r>
          </a:p>
          <a:p>
            <a:r>
              <a:rPr lang="it-IT" dirty="0" smtClean="0"/>
              <a:t>La   Convenzione   tutela  il diritto alla  vita ,  alla salute  e  alla  possibilità di beneficiare  del  servizio  sanitario.</a:t>
            </a:r>
          </a:p>
          <a:p>
            <a:r>
              <a:rPr lang="it-IT" dirty="0" smtClean="0"/>
              <a:t>I  bambini  hanno  diritto  al  nome,  tramite  la  registrazione  all’anagrafe  subito  dopo   la  nascita.  La  Convenzione  sollecita  i  governi  a  impegnarsi  per  rendere  i  diritti  in  essa  enunciati  prioritari  e  per  assicurarli   nella  misura  massima  consentita  dalle  risorse  disponibili.</a:t>
            </a:r>
          </a:p>
          <a:p>
            <a:r>
              <a:rPr lang="it-IT" dirty="0" smtClean="0"/>
              <a:t>Un ruolo fondamentale lo ricopre l’UNICEF, il fondo nazionale delle nazioni unite creato nel 1946.</a:t>
            </a:r>
          </a:p>
        </p:txBody>
      </p:sp>
      <p:sp>
        <p:nvSpPr>
          <p:cNvPr id="7" name="Rettangolo 6"/>
          <p:cNvSpPr/>
          <p:nvPr/>
        </p:nvSpPr>
        <p:spPr>
          <a:xfrm>
            <a:off x="1632451" y="0"/>
            <a:ext cx="596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diritti dell’infanzia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098" name="Picture 2" descr="http://www.scuolacalciomarigliano.it/wp-content/uploads/2010/07/Carta-dei-diri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149080"/>
            <a:ext cx="3206130" cy="22768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00">
        <p14:prism isContent="1" isInverted="1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57829" y="0"/>
            <a:ext cx="71338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Effetti positivi </a:t>
            </a:r>
          </a:p>
          <a:p>
            <a:pPr algn="ctr"/>
            <a: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della Convenzione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13285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1990 il Brasile, dopo aver ratificato la Convenzione, ha emanato un nuovo Statuto sull’infanzia e sull’ </a:t>
            </a:r>
            <a:r>
              <a:rPr lang="it-IT" dirty="0" smtClean="0"/>
              <a:t>Adolescenza  </a:t>
            </a:r>
            <a:r>
              <a:rPr lang="it-IT" dirty="0" smtClean="0"/>
              <a:t>ispirato ai nuovi principi.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5000">
        <p14:glitter pattern="hexagon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51323" y="0"/>
            <a:ext cx="5469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Bambini in guerra</a:t>
            </a:r>
            <a:endParaRPr lang="it-IT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1340768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considerano bambini e adolescenti soldati sia quelli  che hanno armi  e combattono sia quelli che sono utilizzati dagli eserciti e dai gruppi armati come esche , corrieri o guardie , per svolgere azioni  logistiche  o di supporto, come trasportare le munizioni e le vettovaglie . Qualsiasi bambino o bambina o  con meno di 18 anni che sia parte di qualsiasi forza armata, regolare o irregolare  , con qualsiasi funzione , comprese quelli di cuochi , facchini  messaggeri, tutti quelli che accompagnano tali gruppi al di fuori delle loro famiglie .</a:t>
            </a:r>
            <a:endParaRPr lang="it-IT" dirty="0"/>
          </a:p>
        </p:txBody>
      </p:sp>
      <p:pic>
        <p:nvPicPr>
          <p:cNvPr id="17410" name="Picture 2" descr="http://umsoi.org/wp-content/uploads/2010/01/DirittiUm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2857500" cy="26384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shred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988082" y="0"/>
            <a:ext cx="3828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Nel  passato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83568" y="908720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fenomeno dei bambini soldati non è  nuovo, ma ha origini lontane. A Sparta il bambino di sette anni veniva tolto dalle famiglie e ha segnato a un gruppo di coetanei, la cosiddetta </a:t>
            </a:r>
            <a:r>
              <a:rPr lang="it-IT" dirty="0" err="1" smtClean="0"/>
              <a:t>aghela</a:t>
            </a:r>
            <a:r>
              <a:rPr lang="it-IT" dirty="0" smtClean="0"/>
              <a:t>. Gli venivano rasati i capelli egli doveva, da allora, camminare a piedi scalzi e giocare nudo. Si preparava così alla guerra. Nel </a:t>
            </a:r>
            <a:r>
              <a:rPr lang="it-IT" dirty="0" smtClean="0"/>
              <a:t>1212,30000  </a:t>
            </a:r>
            <a:r>
              <a:rPr lang="it-IT" dirty="0" smtClean="0"/>
              <a:t>ragazzi di 10 e 12 anni furono  mandati allo sbaraglio in  Terra Santa a combattere gli infedeli.  Appena  sbarcati sul suolo africano, vennero venduti come schiavi ai turchi dai proprietari delle navi per rifarsi dei danni subiti.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442798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8680"/>
            <a:ext cx="352839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3752453" cy="27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528392" cy="2122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20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6000">
        <p14:flip dir="r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" y="0"/>
            <a:ext cx="907201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Stop!!!!</a:t>
            </a:r>
            <a:endParaRPr lang="it-IT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Allo sfruttamento dei bambini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5570"/>
            <a:ext cx="4240882" cy="42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657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4000">
        <p14:reveal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3491" y="0"/>
            <a:ext cx="6561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situazione attuale 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484784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Negli ultimi anni il numero dei bambini-soldato è diminuito.</a:t>
            </a:r>
          </a:p>
          <a:p>
            <a:r>
              <a:rPr lang="it-IT" dirty="0" smtClean="0"/>
              <a:t>Mentre 10 anni fa erano 300 mila, il rapporto Globale </a:t>
            </a:r>
            <a:r>
              <a:rPr lang="it-IT" dirty="0" smtClean="0"/>
              <a:t>sui </a:t>
            </a:r>
            <a:r>
              <a:rPr lang="it-IT" dirty="0" smtClean="0"/>
              <a:t>bambini soldato del 2008 ritiene che nel mondo siano attualmente 250 mila.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409916" y="4881934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Chris </a:t>
            </a:r>
            <a:r>
              <a:rPr lang="it-IT" dirty="0" err="1" smtClean="0"/>
              <a:t>Giriolo</a:t>
            </a:r>
            <a:r>
              <a:rPr lang="it-IT" dirty="0" smtClean="0"/>
              <a:t>,Giuseppe Pastore,Antonino </a:t>
            </a:r>
            <a:r>
              <a:rPr lang="it-IT" dirty="0" err="1" smtClean="0"/>
              <a:t>Macheda</a:t>
            </a:r>
            <a:r>
              <a:rPr lang="it-IT" dirty="0" smtClean="0"/>
              <a:t> ,Chiara De </a:t>
            </a:r>
            <a:r>
              <a:rPr lang="it-IT" dirty="0" err="1" smtClean="0"/>
              <a:t>Vuono</a:t>
            </a:r>
            <a:r>
              <a:rPr lang="it-IT" dirty="0" smtClean="0"/>
              <a:t>, Ludovica </a:t>
            </a:r>
            <a:r>
              <a:rPr lang="it-IT" dirty="0" err="1" smtClean="0"/>
              <a:t>Larocca</a:t>
            </a:r>
            <a:r>
              <a:rPr lang="it-IT" dirty="0" smtClean="0"/>
              <a:t>; Miriam Di Costanzo,Miriam </a:t>
            </a:r>
            <a:r>
              <a:rPr lang="it-IT" dirty="0" err="1" smtClean="0"/>
              <a:t>Foti</a:t>
            </a:r>
            <a:r>
              <a:rPr lang="it-IT" dirty="0" smtClean="0"/>
              <a:t>, </a:t>
            </a:r>
            <a:r>
              <a:rPr lang="it-IT" dirty="0" err="1" smtClean="0"/>
              <a:t>Sorokina</a:t>
            </a:r>
            <a:r>
              <a:rPr lang="it-IT" dirty="0" smtClean="0"/>
              <a:t>  Alessandra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7000">
        <p14:honeycomb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zzonte">
  <a:themeElements>
    <a:clrScheme name="Oriz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riz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z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102</TotalTime>
  <Words>404</Words>
  <Application>Microsoft Office PowerPoint</Application>
  <PresentationFormat>Presentazione su schermo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Orizzonte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roberto</cp:lastModifiedBy>
  <cp:revision>13</cp:revision>
  <dcterms:created xsi:type="dcterms:W3CDTF">2012-11-24T15:12:32Z</dcterms:created>
  <dcterms:modified xsi:type="dcterms:W3CDTF">2012-11-27T19:21:01Z</dcterms:modified>
</cp:coreProperties>
</file>